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40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53986-C8EA-4BF0-A98E-74B113129483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85249-CD5F-4484-B853-DEF1DBD41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71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85249-CD5F-4484-B853-DEF1DBD41F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67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7775277-8145-482D-9EF4-2A8617F99B2B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43C079A-F41A-4708-87DE-E7470C5D69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1775"/>
            <a:ext cx="7848600" cy="1927225"/>
          </a:xfrm>
        </p:spPr>
        <p:txBody>
          <a:bodyPr/>
          <a:lstStyle/>
          <a:p>
            <a:r>
              <a:rPr lang="en-US" sz="66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aker" pitchFamily="2" charset="0"/>
                <a:cs typeface="Arial" pitchFamily="34" charset="0"/>
              </a:rPr>
              <a:t>LogView++</a:t>
            </a:r>
            <a:endParaRPr lang="en-US" sz="66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aker" pitchFamily="2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8600" cy="685800"/>
          </a:xfrm>
        </p:spPr>
        <p:txBody>
          <a:bodyPr>
            <a:normAutofit/>
          </a:bodyPr>
          <a:lstStyle/>
          <a:p>
            <a:r>
              <a:rPr lang="en-US" dirty="0">
                <a:latin typeface="Berlin Sans FB Demi" pitchFamily="34" charset="0"/>
              </a:rPr>
              <a:t>Software </a:t>
            </a:r>
            <a:r>
              <a:rPr lang="en-US" dirty="0" smtClean="0">
                <a:latin typeface="Berlin Sans FB Demi" pitchFamily="34" charset="0"/>
              </a:rPr>
              <a:t>Alternative:  Well Log Editing and Plotting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9182" y="6172200"/>
            <a:ext cx="1846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u="sng" dirty="0" smtClean="0">
                <a:latin typeface="Maiandra GD" pitchFamily="34" charset="0"/>
              </a:rPr>
              <a:t>Sugiyanto Suwono</a:t>
            </a:r>
          </a:p>
          <a:p>
            <a:pPr algn="r"/>
            <a:r>
              <a:rPr lang="en-US" sz="1600" dirty="0" smtClean="0">
                <a:latin typeface="Maiandra GD" pitchFamily="34" charset="0"/>
              </a:rPr>
              <a:t>www.firagiel.com</a:t>
            </a:r>
            <a:endParaRPr lang="en-US" sz="1600" dirty="0"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7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266" y="366401"/>
            <a:ext cx="1794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1462454"/>
            <a:ext cx="3160930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 smtClean="0"/>
              <a:t>Software Development Kit: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Microsoft Visual C++ Express</a:t>
            </a:r>
          </a:p>
          <a:p>
            <a:pPr marL="285750" indent="-285750">
              <a:buFontTx/>
              <a:buChar char="-"/>
            </a:pPr>
            <a:r>
              <a:rPr lang="en-US" sz="1600" dirty="0" err="1" smtClean="0"/>
              <a:t>CodeBlock</a:t>
            </a:r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en-US" sz="1600" dirty="0" err="1" smtClean="0">
                <a:solidFill>
                  <a:srgbClr val="7030A0"/>
                </a:solidFill>
              </a:rPr>
              <a:t>wxWidgets</a:t>
            </a:r>
            <a:r>
              <a:rPr lang="en-US" sz="1600" dirty="0" smtClean="0">
                <a:solidFill>
                  <a:srgbClr val="7030A0"/>
                </a:solidFill>
              </a:rPr>
              <a:t> GUI Library</a:t>
            </a:r>
          </a:p>
          <a:p>
            <a:pPr marL="285750" indent="-285750">
              <a:buFontTx/>
              <a:buChar char="-"/>
            </a:pPr>
            <a:r>
              <a:rPr lang="en-US" sz="1600" dirty="0" err="1" smtClean="0">
                <a:solidFill>
                  <a:srgbClr val="7030A0"/>
                </a:solidFill>
              </a:rPr>
              <a:t>Fparser</a:t>
            </a:r>
            <a:r>
              <a:rPr lang="en-US" sz="1600" dirty="0" smtClean="0">
                <a:solidFill>
                  <a:srgbClr val="7030A0"/>
                </a:solidFill>
              </a:rPr>
              <a:t> Library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rgbClr val="7030A0"/>
                </a:solidFill>
              </a:rPr>
              <a:t>Clipper Library</a:t>
            </a:r>
          </a:p>
          <a:p>
            <a:pPr marL="285750" indent="-285750">
              <a:buFontTx/>
              <a:buChar char="-"/>
            </a:pPr>
            <a:r>
              <a:rPr lang="en-US" sz="1600" dirty="0" err="1" smtClean="0"/>
              <a:t>Paint.Net</a:t>
            </a:r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en-US" sz="1600" dirty="0" err="1" smtClean="0"/>
              <a:t>Greenfish</a:t>
            </a:r>
            <a:r>
              <a:rPr lang="en-US" sz="1600" dirty="0" smtClean="0"/>
              <a:t> Icon Editor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KEL CHM Creator</a:t>
            </a:r>
          </a:p>
          <a:p>
            <a:pPr marL="285750" indent="-285750">
              <a:buFontTx/>
              <a:buChar char="-"/>
            </a:pPr>
            <a:r>
              <a:rPr lang="en-US" sz="1600" dirty="0" err="1" smtClean="0"/>
              <a:t>InstallForge</a:t>
            </a:r>
            <a:r>
              <a:rPr lang="en-US" sz="16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en-US" sz="1600" dirty="0" err="1" smtClean="0"/>
              <a:t>BlueGriffon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15768" y="2201117"/>
            <a:ext cx="4689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/>
              <a:t>Version History: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LogView++ 2010.12 	(Dec 28, 2010)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LogView++ 2011.1 	(Jan 24, 2011)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LogView++ 2012.1 	(Sept 26, 2012)</a:t>
            </a:r>
          </a:p>
          <a:p>
            <a:pPr marL="285750" indent="-285750">
              <a:buFontTx/>
              <a:buChar char="-"/>
            </a:pPr>
            <a:r>
              <a:rPr lang="en-US" sz="1600" b="1" dirty="0" smtClean="0">
                <a:solidFill>
                  <a:srgbClr val="7030A0"/>
                </a:solidFill>
              </a:rPr>
              <a:t>LogView++ 2012.2 	(Oct 10, 2012)</a:t>
            </a:r>
            <a:endParaRPr lang="en-US" sz="16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0347" y="4296331"/>
            <a:ext cx="33414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/>
              <a:t>Main Features: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Log Editing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Completion Editing (2012.1)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Zone / Layer Editing (2012.1)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Template Editing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Log Plotting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Cross-Plotting (2012.1)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1155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mk:@MSITStore:F:\1.%20DOCUMENTS\Programming\C++\MySource\CodeBlock\LogView++\LogView3.2_2012\Doc\LogView++.chm::/images/gui-pnl-crosssection.png"/>
          <p:cNvSpPr>
            <a:spLocks noChangeAspect="1" noChangeArrowheads="1"/>
          </p:cNvSpPr>
          <p:nvPr/>
        </p:nvSpPr>
        <p:spPr bwMode="auto">
          <a:xfrm>
            <a:off x="4572000" y="-460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mk:@MSITStore:F:\1.%20DOCUMENTS\Programming\C++\MySource\CodeBlock\LogView++\LogView3.2_2012\Doc\LogView++.chm::/images/gui-pnl-crosssection.png"/>
          <p:cNvSpPr>
            <a:spLocks noChangeAspect="1" noChangeArrowheads="1"/>
          </p:cNvSpPr>
          <p:nvPr/>
        </p:nvSpPr>
        <p:spPr bwMode="auto">
          <a:xfrm>
            <a:off x="4724400" y="1063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mk:@MSITStore:F:\1.%20DOCUMENTS\Programming\C++\MySource\CodeBlock\LogView++\LogView3.2_2012\Doc\LogView++.chm::/images/gui-pnl-crosssection.png"/>
          <p:cNvSpPr>
            <a:spLocks noChangeAspect="1" noChangeArrowheads="1"/>
          </p:cNvSpPr>
          <p:nvPr/>
        </p:nvSpPr>
        <p:spPr bwMode="auto">
          <a:xfrm>
            <a:off x="4876800" y="2587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625362"/>
            <a:ext cx="5928103" cy="320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6266" y="366401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Log Editing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12"/>
          <a:stretch/>
        </p:blipFill>
        <p:spPr bwMode="auto">
          <a:xfrm>
            <a:off x="304799" y="1066800"/>
            <a:ext cx="6657975" cy="2315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triped Right Arrow 7"/>
          <p:cNvSpPr/>
          <p:nvPr/>
        </p:nvSpPr>
        <p:spPr>
          <a:xfrm rot="3083128">
            <a:off x="3913130" y="3247461"/>
            <a:ext cx="1066800" cy="533400"/>
          </a:xfrm>
          <a:prstGeom prst="strip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38400" y="1981200"/>
            <a:ext cx="1274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Text Editor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20920" y="4953000"/>
            <a:ext cx="133466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LogView++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8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1. DOCUMENTS\Programming\C++\MySource\CodeBlock\LogView++\LogView3.2_2012\Doc\html\images\las-rena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30484"/>
            <a:ext cx="224008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447800"/>
            <a:ext cx="1867879" cy="927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915" y="1295400"/>
            <a:ext cx="1981200" cy="827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86366"/>
            <a:ext cx="3141402" cy="411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953" y="3945005"/>
            <a:ext cx="2410541" cy="2836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3180" y="1181055"/>
            <a:ext cx="1667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Renaming Column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413670" y="1028597"/>
            <a:ext cx="1508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Deleting Column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92913" y="1325472"/>
            <a:ext cx="1737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Advance Calculator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98808" y="3681315"/>
            <a:ext cx="1766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Creating Partial Log</a:t>
            </a:r>
            <a:endParaRPr lang="en-US" sz="14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621087" y="2930484"/>
            <a:ext cx="3093913" cy="6509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050" idx="0"/>
          </p:cNvCxnSpPr>
          <p:nvPr/>
        </p:nvCxnSpPr>
        <p:spPr>
          <a:xfrm flipV="1">
            <a:off x="1501044" y="2374972"/>
            <a:ext cx="480156" cy="5555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621087" y="2122798"/>
            <a:ext cx="1417513" cy="11331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621087" y="4038600"/>
            <a:ext cx="503113" cy="6063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6266" y="366401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Log Editing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11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firagiel.com/images/tutorial/las-mer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9" y="3733800"/>
            <a:ext cx="6256879" cy="290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66" y="1371600"/>
            <a:ext cx="2904079" cy="3378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266" y="366401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Log Editing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 descr="F:\1. DOCUMENTS\Programming\Web\2013-03-12 Firagiel\images\tutorial\las-merge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186" y="990600"/>
            <a:ext cx="2629682" cy="129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1. DOCUMENTS\Programming\Web\2013-03-12 Firagiel\images\tutorial\las-merge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444971"/>
            <a:ext cx="2438400" cy="120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:\1. DOCUMENTS\Programming\Web\2013-03-12 Firagiel\images\tutorial\las-merge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784104"/>
            <a:ext cx="2276475" cy="112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F:\1. DOCUMENTS\Programming\Web\2013-03-12 Firagiel\images\tutorial\las-merge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057400"/>
            <a:ext cx="2362200" cy="116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200400" y="597233"/>
            <a:ext cx="5791200" cy="30506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819399" y="2514600"/>
            <a:ext cx="511787" cy="1254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828800" y="4648200"/>
            <a:ext cx="4724400" cy="228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5295" y="1101968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Log Merging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90751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5" y="1764268"/>
            <a:ext cx="8915400" cy="411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33900" y="6260068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Completion Database Manager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486400" y="5421868"/>
            <a:ext cx="533400" cy="91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70560" y="990600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Completion Package Manager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438400" y="1359932"/>
            <a:ext cx="76200" cy="12308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6266" y="366401"/>
            <a:ext cx="2771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Editing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24400" y="1975366"/>
            <a:ext cx="3187348" cy="386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105400" y="1031795"/>
            <a:ext cx="3736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Multi-Completion Package Allowed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477000" y="1359932"/>
            <a:ext cx="304800" cy="6154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509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21777"/>
            <a:ext cx="8915400" cy="4118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266" y="366401"/>
            <a:ext cx="4364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Zone / Layer / Well Top Editing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1954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686800" cy="450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266" y="366401"/>
            <a:ext cx="2462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Template Editing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3772" y="4278868"/>
            <a:ext cx="1236236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43400" y="2438400"/>
            <a:ext cx="1005403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Preview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8792" y="1752600"/>
            <a:ext cx="225363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Track, Curve &amp;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362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425962" cy="4366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266" y="366401"/>
            <a:ext cx="1829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Log-Plotting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4183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266" y="366401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Cross-Section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86800" cy="450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4783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266" y="366401"/>
            <a:ext cx="2975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Development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3945" y="1587500"/>
            <a:ext cx="7239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Next Feature Target: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Implementation of annotation in completion tools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Implementation of Integer Curve (i.e. Rock Description, Core Interval, etc.)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Implementation of Structure Map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Implementation of Cross Plot (</a:t>
            </a:r>
            <a:r>
              <a:rPr lang="en-US" sz="2000" dirty="0" err="1" smtClean="0"/>
              <a:t>Hingle</a:t>
            </a:r>
            <a:r>
              <a:rPr lang="en-US" sz="2000" dirty="0" smtClean="0"/>
              <a:t>, Picket Plot and etc.)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Combining to </a:t>
            </a:r>
            <a:r>
              <a:rPr lang="en-US" sz="2000" u="sng" dirty="0" smtClean="0"/>
              <a:t>Agiel Neural Network (AgielNN)</a:t>
            </a:r>
            <a:r>
              <a:rPr lang="en-US" sz="2000" dirty="0" smtClean="0"/>
              <a:t> for advance log prediction using Neural Network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4624862"/>
            <a:ext cx="7807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Anybody interested to join LogView++ development ??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LogView++ needs programmers (C++ or Python or Perl); tutorial, document &amp; website maintainer; graphic </a:t>
            </a:r>
            <a:r>
              <a:rPr lang="en-US" dirty="0" smtClean="0"/>
              <a:t>designer; and many testers…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8401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0" y="3124200"/>
            <a:ext cx="1884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Thank You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21593" y="3809999"/>
            <a:ext cx="755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Further question or found any bug, please visit blog and forum discussion in www.firagiel.com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021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385</TotalTime>
  <Words>234</Words>
  <Application>Microsoft Office PowerPoint</Application>
  <PresentationFormat>On-screen Show (4:3)</PresentationFormat>
  <Paragraphs>62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Clarity</vt:lpstr>
      <vt:lpstr>LogView++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Sugiyanto</dc:creator>
  <cp:lastModifiedBy>Sugiyanto</cp:lastModifiedBy>
  <cp:revision>32</cp:revision>
  <dcterms:created xsi:type="dcterms:W3CDTF">2013-03-13T06:47:31Z</dcterms:created>
  <dcterms:modified xsi:type="dcterms:W3CDTF">2013-03-14T05:45:30Z</dcterms:modified>
</cp:coreProperties>
</file>